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852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3C90C0B-5F53-4854-978C-B3744352934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A16336-D574-411F-B3B7-2DA4E16394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786190"/>
            <a:ext cx="7772400" cy="214314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4143380"/>
            <a:ext cx="3714776" cy="2357454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8700" dirty="0" smtClean="0"/>
              <a:t>Салфетка  с татарским орнаментом</a:t>
            </a:r>
          </a:p>
          <a:p>
            <a:endParaRPr lang="ru-RU" dirty="0"/>
          </a:p>
        </p:txBody>
      </p:sp>
      <p:pic>
        <p:nvPicPr>
          <p:cNvPr id="1026" name="Picture 2" descr="C:\Users\User\Pictures\ТАССР РОССИЯ\ySetn4ANAb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5250107" cy="3711582"/>
          </a:xfrm>
          <a:prstGeom prst="rect">
            <a:avLst/>
          </a:prstGeom>
          <a:noFill/>
        </p:spPr>
      </p:pic>
      <p:pic>
        <p:nvPicPr>
          <p:cNvPr id="1027" name="Picture 3" descr="C:\Users\User\Pictures\ТАССР РОССИЯ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929066"/>
            <a:ext cx="2912869" cy="2700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Pictures\дистанционка\мк ТАССР\3EweU8x4Ro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57224" y="-357214"/>
            <a:ext cx="3429024" cy="4572032"/>
          </a:xfrm>
          <a:prstGeom prst="rect">
            <a:avLst/>
          </a:prstGeom>
          <a:noFill/>
        </p:spPr>
      </p:pic>
      <p:pic>
        <p:nvPicPr>
          <p:cNvPr id="7171" name="Picture 3" descr="C:\Users\User\Pictures\дистанционка\мк ТАССР\LAW8N2qZ9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3571900" cy="4762533"/>
          </a:xfrm>
          <a:prstGeom prst="rect">
            <a:avLst/>
          </a:prstGeom>
          <a:noFill/>
        </p:spPr>
      </p:pic>
      <p:pic>
        <p:nvPicPr>
          <p:cNvPr id="7172" name="Picture 4" descr="C:\Users\User\Pictures\дистанционка\мк ТАССР\idcMP1Di5p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916756" y="2440774"/>
            <a:ext cx="3357587" cy="4476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Pictures\дистанционка\мк ТАССР\lkkVLlt760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3655219" cy="4873625"/>
          </a:xfrm>
          <a:prstGeom prst="rect">
            <a:avLst/>
          </a:prstGeom>
          <a:noFill/>
        </p:spPr>
      </p:pic>
      <p:pic>
        <p:nvPicPr>
          <p:cNvPr id="8195" name="Picture 3" descr="C:\Users\User\Pictures\дистанционка\мк ТАССР\3GuZyae8Ts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428604"/>
            <a:ext cx="3696917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Pictures\дистанционка\мк ТАССР\pbYPCkVyCJ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886715" y="899311"/>
            <a:ext cx="4891062" cy="652141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Такая салфетка получилась</a:t>
            </a:r>
            <a:br>
              <a:rPr lang="ru-RU" dirty="0" smtClean="0"/>
            </a:br>
            <a:r>
              <a:rPr lang="ru-RU" dirty="0" smtClean="0"/>
              <a:t>можно сделать наволочку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15423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10243" name="Picture 3" descr="C:\Users\User\Pictures\ТАССР РОССИЯ\images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214686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357166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Слово «орнамент» произошло от латинского «</a:t>
            </a:r>
            <a:r>
              <a:rPr lang="ru-RU" sz="3200" dirty="0" err="1" smtClean="0"/>
              <a:t>ornamentum</a:t>
            </a:r>
            <a:r>
              <a:rPr lang="ru-RU" sz="3200" dirty="0" smtClean="0"/>
              <a:t>», что значит «украшение».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14679" y="1571611"/>
            <a:ext cx="2571767" cy="128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2967334"/>
            <a:ext cx="750099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Особенностью татарского орнамента являются цветочно-растительные, геометрические и зооморфные мотивы.  Характерной особенностью является их контурное завершение.</a:t>
            </a:r>
            <a:r>
              <a:rPr lang="ru-RU" sz="2800" dirty="0" smtClean="0"/>
              <a:t> Татарские </a:t>
            </a:r>
            <a:r>
              <a:rPr lang="ru-RU" sz="2800" dirty="0"/>
              <a:t>мастера и мастерицы издавна украшали предметы интерьера, одежду и аксессуары орнаментами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>Узоры применялись мастерами испокон веков во многих сферах прикладного искусства: архитектуре, вышивке, живописи, резьбе по дереву. Татарский орнамент с цветочно-растительными мотивами является наиболее распространенным.</a:t>
            </a:r>
            <a:endParaRPr lang="ru-RU" sz="1800" dirty="0"/>
          </a:p>
        </p:txBody>
      </p:sp>
      <p:pic>
        <p:nvPicPr>
          <p:cNvPr id="4" name="Picture 4" descr="D:\ИНФО\готово 11 апреля\Урок 8\2.bm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62250" y="1922462"/>
            <a:ext cx="2857500" cy="4229100"/>
          </a:xfrm>
          <a:noFill/>
        </p:spPr>
      </p:pic>
      <p:pic>
        <p:nvPicPr>
          <p:cNvPr id="6" name="Picture 9" descr="Garm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476351"/>
            <a:ext cx="2428892" cy="161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Pictures\ТАССР РОССИЯ\l-_Ds9qQ5M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286256"/>
            <a:ext cx="2428868" cy="2320918"/>
          </a:xfrm>
          <a:prstGeom prst="rect">
            <a:avLst/>
          </a:prstGeom>
          <a:noFill/>
        </p:spPr>
      </p:pic>
      <p:pic>
        <p:nvPicPr>
          <p:cNvPr id="9" name="Picture 8" descr="D:\ИНФО\готово 11 апреля\Урок 8\8e9496be146a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428736"/>
            <a:ext cx="1957400" cy="20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D:\ИНФО\готово 11 апреля\Урок 8\3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429132"/>
            <a:ext cx="2906865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МАТЕРИАЛЫ  И  ИНСРУМЕНТЫ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 Готовим материалы, необходимые для работы:</a:t>
            </a:r>
            <a:br>
              <a:rPr lang="ru-RU" dirty="0" smtClean="0"/>
            </a:br>
            <a:r>
              <a:rPr lang="ru-RU" dirty="0" smtClean="0"/>
              <a:t>- фетр(салфетки вискозные);</a:t>
            </a:r>
            <a:br>
              <a:rPr lang="ru-RU" dirty="0" smtClean="0"/>
            </a:br>
            <a:r>
              <a:rPr lang="ru-RU" dirty="0" smtClean="0"/>
              <a:t>- трафареты для узора;</a:t>
            </a:r>
            <a:br>
              <a:rPr lang="ru-RU" dirty="0" smtClean="0"/>
            </a:br>
            <a:r>
              <a:rPr lang="ru-RU" dirty="0" smtClean="0"/>
              <a:t>- нитки цветные;</a:t>
            </a:r>
          </a:p>
          <a:p>
            <a:pPr>
              <a:buNone/>
            </a:pPr>
            <a:r>
              <a:rPr lang="ru-RU" dirty="0" smtClean="0"/>
              <a:t>   -иглы для шить </a:t>
            </a:r>
          </a:p>
          <a:p>
            <a:pPr>
              <a:buNone/>
            </a:pPr>
            <a:r>
              <a:rPr lang="ru-RU" dirty="0" smtClean="0"/>
              <a:t>    и закалывания;</a:t>
            </a:r>
            <a:br>
              <a:rPr lang="ru-RU" dirty="0" smtClean="0"/>
            </a:br>
            <a:r>
              <a:rPr lang="ru-RU" dirty="0" smtClean="0"/>
              <a:t>- ножницы.</a:t>
            </a:r>
          </a:p>
          <a:p>
            <a:endParaRPr lang="ru-RU" dirty="0"/>
          </a:p>
        </p:txBody>
      </p:sp>
      <p:pic>
        <p:nvPicPr>
          <p:cNvPr id="5" name="Picture 2" descr="C:\Users\User\Pictures\дистанционка\мк ТАССР\tCU45S7PyC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3107529"/>
            <a:ext cx="4786346" cy="3589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Берем подготовленный фетр(вискозные салфетки), обводим шаблоны.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Pictures\дистанционка\мк ТАССР\KZz4VfXQT_c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357430"/>
            <a:ext cx="2131259" cy="2841679"/>
          </a:xfrm>
          <a:prstGeom prst="rect">
            <a:avLst/>
          </a:prstGeom>
          <a:noFill/>
        </p:spPr>
      </p:pic>
      <p:pic>
        <p:nvPicPr>
          <p:cNvPr id="2051" name="Picture 3" descr="C:\Users\User\Pictures\дистанционка\мк ТАССР\A5C-IUguu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928934"/>
            <a:ext cx="2286017" cy="3048023"/>
          </a:xfrm>
          <a:prstGeom prst="rect">
            <a:avLst/>
          </a:prstGeom>
          <a:noFill/>
        </p:spPr>
      </p:pic>
      <p:pic>
        <p:nvPicPr>
          <p:cNvPr id="2052" name="Picture 4" descr="C:\Users\User\Pictures\дистанционка\мк ТАССР\E-ukxIgI7f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714488"/>
            <a:ext cx="3276555" cy="2457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Вырезаем  детали</a:t>
            </a:r>
            <a:endParaRPr lang="ru-RU" dirty="0"/>
          </a:p>
        </p:txBody>
      </p:sp>
      <p:pic>
        <p:nvPicPr>
          <p:cNvPr id="3074" name="Picture 2" descr="C:\Users\User\Pictures\дистанционка\мк ТАССР\Y1_Es4Vbht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3116"/>
            <a:ext cx="3524276" cy="2643207"/>
          </a:xfrm>
          <a:prstGeom prst="rect">
            <a:avLst/>
          </a:prstGeom>
          <a:noFill/>
        </p:spPr>
      </p:pic>
      <p:pic>
        <p:nvPicPr>
          <p:cNvPr id="3076" name="Picture 4" descr="C:\Users\User\Pictures\дистанционка\мк ТАССР\otrPTRRTE7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195593" y="1707047"/>
            <a:ext cx="2616417" cy="3488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Располагаем детали</a:t>
            </a:r>
            <a:endParaRPr lang="ru-RU" dirty="0"/>
          </a:p>
        </p:txBody>
      </p:sp>
      <p:pic>
        <p:nvPicPr>
          <p:cNvPr id="4098" name="Picture 2" descr="C:\Users\User\Pictures\дистанционка\мк ТАССР\HOTqMTkFiCU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445743" y="1023722"/>
            <a:ext cx="4149343" cy="55324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Пришиваем детали к основе швом «вперед иголка»</a:t>
            </a:r>
            <a:endParaRPr lang="ru-RU" dirty="0"/>
          </a:p>
        </p:txBody>
      </p:sp>
      <p:pic>
        <p:nvPicPr>
          <p:cNvPr id="5122" name="Picture 2" descr="C:\Users\User\Pictures\дистанционка\мк ТАССР\FkzvxaOM-FM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690690"/>
            <a:ext cx="3286148" cy="4381530"/>
          </a:xfrm>
          <a:prstGeom prst="rect">
            <a:avLst/>
          </a:prstGeom>
          <a:noFill/>
        </p:spPr>
      </p:pic>
      <p:pic>
        <p:nvPicPr>
          <p:cNvPr id="5123" name="Picture 3" descr="C:\Users\User\Pictures\дистанционка\мк ТАССР\gc6LSJVBg1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643050"/>
            <a:ext cx="3357568" cy="44767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Pictures\дистанционка\мк ТАССР\5SATh66jUnc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3301610" cy="4402147"/>
          </a:xfrm>
          <a:prstGeom prst="rect">
            <a:avLst/>
          </a:prstGeom>
          <a:noFill/>
        </p:spPr>
      </p:pic>
      <p:pic>
        <p:nvPicPr>
          <p:cNvPr id="6147" name="Picture 3" descr="C:\Users\User\Pictures\дистанционка\мк ТАССР\4LmwGrPRps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714356"/>
            <a:ext cx="4071966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456</TotalTime>
  <Words>90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Презентация PowerPoint</vt:lpstr>
      <vt:lpstr>Слово «орнамент» произошло от латинского «ornamentum», что значит «украшение».</vt:lpstr>
      <vt:lpstr>Узоры применялись мастерами испокон веков во многих сферах прикладного искусства: архитектуре, вышивке, живописи, резьбе по дереву. Татарский орнамент с цветочно-растительными мотивами является наиболее распространенным.</vt:lpstr>
      <vt:lpstr>МАТЕРИАЛЫ  И  ИНСРУМЕНТЫ</vt:lpstr>
      <vt:lpstr>Берем подготовленный фетр(вискозные салфетки), обводим шаблоны.</vt:lpstr>
      <vt:lpstr>Вырезаем  детали</vt:lpstr>
      <vt:lpstr>Располагаем детали</vt:lpstr>
      <vt:lpstr>Пришиваем детали к основе швом «вперед иголка»</vt:lpstr>
      <vt:lpstr>Презентация PowerPoint</vt:lpstr>
      <vt:lpstr>Презентация PowerPoint</vt:lpstr>
      <vt:lpstr>Презентация PowerPoint</vt:lpstr>
      <vt:lpstr>Такая салфетка получилась можно сделать наволочку </vt:lpstr>
      <vt:lpstr>Спасибо за внимание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Салфетка</dc:title>
  <dc:creator>Пользователь</dc:creator>
  <cp:lastModifiedBy>Home</cp:lastModifiedBy>
  <cp:revision>18</cp:revision>
  <dcterms:created xsi:type="dcterms:W3CDTF">2020-05-30T11:21:29Z</dcterms:created>
  <dcterms:modified xsi:type="dcterms:W3CDTF">2020-06-03T05:02:14Z</dcterms:modified>
</cp:coreProperties>
</file>